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fntdata" ContentType="application/x-fontdata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0680700" cy="7543800"/>
  <p:notesSz cx="7543800" cy="10680700"/>
  <p:embeddedFontLst>
    <p:embeddedFont>
      <p:font typeface="PAHJKI+Liberation Sans"/>
      <p:regular r:id="rId9"/>
    </p:embeddedFont>
    <p:embeddedFont>
      <p:font typeface="FSASTB+Liberation Sans Bold"/>
      <p:regular r:id="rId10"/>
    </p:embeddedFont>
    <p:embeddedFont>
      <p:font typeface="AUJEPV+104_icon"/>
      <p:regular r:id="rId11"/>
    </p:embeddedFont>
    <p:embeddedFont>
      <p:font typeface="PDSQOI+DejaVu Sans"/>
      <p:regular r:id="rId12"/>
    </p:embeddedFont>
  </p:embeddedFontLst>
  <p:custDataLst>
    <p:tags r:id="rId8"/>
  </p:custDataLst>
  <p:defaultTextStyle/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font" Target="fonts/font2.fntdata" /><Relationship Id="rId11" Type="http://schemas.openxmlformats.org/officeDocument/2006/relationships/font" Target="fonts/font3.fntdata" /><Relationship Id="rId12" Type="http://schemas.openxmlformats.org/officeDocument/2006/relationships/font" Target="fonts/font4.fntdata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tags" Target="tags/tag1.xml" /><Relationship Id="rId9" Type="http://schemas.openxmlformats.org/officeDocument/2006/relationships/font" Target="fonts/font1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757055" y="213381"/>
            <a:ext cx="13626984" cy="193753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757055" y="1226944"/>
            <a:ext cx="13626984" cy="968764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757054" y="4961120"/>
            <a:ext cx="3482450" cy="193753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>
          <a:xfrm>
            <a:off x="5147970" y="4961120"/>
            <a:ext cx="4845148" cy="19375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10901589" y="4961120"/>
            <a:ext cx="3482450" cy="193753"/>
          </a:xfrm>
        </p:spPr>
        <p:txBody>
          <a:bodyPr/>
          <a:lstStyle/>
          <a:p>
            <a:fld id="{80F073CC-40D5-4B23-8DF0-9BD0A0C12F2C}" type="slidenum">
              <a:rPr lang="en-US" smtClean="0"/>
              <a:t>0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709" y="302110"/>
            <a:ext cx="9624766" cy="1208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709" y="1737137"/>
            <a:ext cx="9624766" cy="49848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6022" y="7024077"/>
            <a:ext cx="3422138" cy="377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709" y="7024077"/>
            <a:ext cx="2459661" cy="377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814" y="7024077"/>
            <a:ext cx="2459661" cy="377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22921">
        <a:defRPr>
          <a:latin typeface="+mn-lt"/>
          <a:ea typeface="+mn-ea"/>
          <a:cs typeface="+mn-cs"/>
        </a:defRPr>
      </a:lvl2pPr>
      <a:lvl3pPr marL="645843">
        <a:defRPr>
          <a:latin typeface="+mn-lt"/>
          <a:ea typeface="+mn-ea"/>
          <a:cs typeface="+mn-cs"/>
        </a:defRPr>
      </a:lvl3pPr>
      <a:lvl4pPr marL="968764">
        <a:defRPr>
          <a:latin typeface="+mn-lt"/>
          <a:ea typeface="+mn-ea"/>
          <a:cs typeface="+mn-cs"/>
        </a:defRPr>
      </a:lvl4pPr>
      <a:lvl5pPr marL="1291685">
        <a:defRPr>
          <a:latin typeface="+mn-lt"/>
          <a:ea typeface="+mn-ea"/>
          <a:cs typeface="+mn-cs"/>
        </a:defRPr>
      </a:lvl5pPr>
      <a:lvl6pPr marL="1614606">
        <a:defRPr>
          <a:latin typeface="+mn-lt"/>
          <a:ea typeface="+mn-ea"/>
          <a:cs typeface="+mn-cs"/>
        </a:defRPr>
      </a:lvl6pPr>
      <a:lvl7pPr marL="1937528">
        <a:defRPr>
          <a:latin typeface="+mn-lt"/>
          <a:ea typeface="+mn-ea"/>
          <a:cs typeface="+mn-cs"/>
        </a:defRPr>
      </a:lvl7pPr>
      <a:lvl8pPr marL="2260449">
        <a:defRPr>
          <a:latin typeface="+mn-lt"/>
          <a:ea typeface="+mn-ea"/>
          <a:cs typeface="+mn-cs"/>
        </a:defRPr>
      </a:lvl8pPr>
      <a:lvl9pPr marL="258337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22921">
        <a:defRPr>
          <a:latin typeface="+mn-lt"/>
          <a:ea typeface="+mn-ea"/>
          <a:cs typeface="+mn-cs"/>
        </a:defRPr>
      </a:lvl2pPr>
      <a:lvl3pPr marL="645843">
        <a:defRPr>
          <a:latin typeface="+mn-lt"/>
          <a:ea typeface="+mn-ea"/>
          <a:cs typeface="+mn-cs"/>
        </a:defRPr>
      </a:lvl3pPr>
      <a:lvl4pPr marL="968764">
        <a:defRPr>
          <a:latin typeface="+mn-lt"/>
          <a:ea typeface="+mn-ea"/>
          <a:cs typeface="+mn-cs"/>
        </a:defRPr>
      </a:lvl4pPr>
      <a:lvl5pPr marL="1291685">
        <a:defRPr>
          <a:latin typeface="+mn-lt"/>
          <a:ea typeface="+mn-ea"/>
          <a:cs typeface="+mn-cs"/>
        </a:defRPr>
      </a:lvl5pPr>
      <a:lvl6pPr marL="1614606">
        <a:defRPr>
          <a:latin typeface="+mn-lt"/>
          <a:ea typeface="+mn-ea"/>
          <a:cs typeface="+mn-cs"/>
        </a:defRPr>
      </a:lvl6pPr>
      <a:lvl7pPr marL="1937528">
        <a:defRPr>
          <a:latin typeface="+mn-lt"/>
          <a:ea typeface="+mn-ea"/>
          <a:cs typeface="+mn-cs"/>
        </a:defRPr>
      </a:lvl7pPr>
      <a:lvl8pPr marL="2260449">
        <a:defRPr>
          <a:latin typeface="+mn-lt"/>
          <a:ea typeface="+mn-ea"/>
          <a:cs typeface="+mn-cs"/>
        </a:defRPr>
      </a:lvl8pPr>
      <a:lvl9pPr marL="258337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hyperlink" Target="https://vincentweb.store/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jpeg" /><Relationship Id="rId3" Type="http://schemas.openxmlformats.org/officeDocument/2006/relationships/hyperlink" Target="https://shengkaiprecision.com/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" name="object 1"/>
          <p:cNvSpPr/>
          <p:nvPr/>
        </p:nvSpPr>
        <p:spPr>
          <a:xfrm>
            <a:off x="2730069" y="72478"/>
            <a:ext cx="5220562" cy="737825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03596" y="1439218"/>
            <a:ext cx="132247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59775" y="1439218"/>
            <a:ext cx="31291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SEM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98323" y="1597099"/>
            <a:ext cx="132247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87855" y="1743456"/>
            <a:ext cx="968414" cy="447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861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|</a:t>
            </a:r>
            <a:r>
              <a:rPr sz="671" spc="-23">
                <a:solidFill>
                  <a:srgbClr val="666666"/>
                </a:solidFill>
                <a:latin typeface="PAHJKI+Liberation Sans"/>
                <a:cs typeface="PAHJKI+Liberation Sans"/>
              </a:rPr>
              <a:t> </a:t>
            </a:r>
            <a:r>
              <a:rPr sz="671" b="1">
                <a:solidFill>
                  <a:srgbClr val="666666"/>
                </a:solidFill>
                <a:latin typeface="FSASTB+Liberation Sans Bold"/>
                <a:cs typeface="FSASTB+Liberation Sans Bold"/>
              </a:rPr>
              <a:t>25</a:t>
            </a:r>
          </a:p>
          <a:p>
            <a:pPr marL="0" marR="0">
              <a:lnSpc>
                <a:spcPts val="740"/>
              </a:lnSpc>
              <a:spcBef>
                <a:spcPts val="703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WORDPRESS</a:t>
            </a:r>
          </a:p>
          <a:p>
            <a:pPr marL="467801" marR="0">
              <a:lnSpc>
                <a:spcPts val="740"/>
              </a:lnSpc>
              <a:spcBef>
                <a:spcPts val="455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/PCHOME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466501" y="1743456"/>
            <a:ext cx="13568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 b="1">
                <a:solidFill>
                  <a:srgbClr val="666666"/>
                </a:solidFill>
                <a:latin typeface="FSASTB+Liberation Sans Bold"/>
                <a:cs typeface="FSASTB+Liberation Sans Bold"/>
              </a:rPr>
              <a:t>(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578744" y="1743456"/>
            <a:ext cx="13568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 b="1">
                <a:solidFill>
                  <a:srgbClr val="666666"/>
                </a:solidFill>
                <a:latin typeface="FSASTB+Liberation Sans Bold"/>
                <a:cs typeface="FSASTB+Liberation Sans Bold"/>
              </a:rPr>
              <a:t>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33051" y="1743456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214234" y="1764424"/>
            <a:ext cx="233944" cy="153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4"/>
              </a:lnSpc>
              <a:spcBef>
                <a:spcPct val="0"/>
              </a:spcBef>
              <a:spcAft>
                <a:spcPct val="0"/>
              </a:spcAft>
            </a:pPr>
            <a:r>
              <a:rPr sz="989">
                <a:solidFill>
                  <a:srgbClr val="39C8D0"/>
                </a:solidFill>
                <a:latin typeface="AUJEPV+104_icon"/>
                <a:cs typeface="AUJEPV+104_ico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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800104" y="1922387"/>
            <a:ext cx="369705" cy="415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/ PS/AI</a:t>
            </a:r>
          </a:p>
          <a:p>
            <a:pPr marL="37373" marR="0">
              <a:lnSpc>
                <a:spcPts val="740"/>
              </a:lnSpc>
              <a:spcBef>
                <a:spcPts val="1615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10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422373" y="1922387"/>
            <a:ext cx="13103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395389" y="1922387"/>
            <a:ext cx="353834" cy="268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GIF</a:t>
            </a:r>
          </a:p>
          <a:p>
            <a:pPr marL="105705" marR="0">
              <a:lnSpc>
                <a:spcPts val="740"/>
              </a:lnSpc>
              <a:spcBef>
                <a:spcPts val="455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b2b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788322" y="1922387"/>
            <a:ext cx="215278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3D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71962" y="1922387"/>
            <a:ext cx="173177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ai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405903" y="1922387"/>
            <a:ext cx="13103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803652" y="2069741"/>
            <a:ext cx="131035" cy="268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/</a:t>
            </a:r>
          </a:p>
          <a:p>
            <a:pPr marL="0" marR="0">
              <a:lnSpc>
                <a:spcPts val="740"/>
              </a:lnSpc>
              <a:spcBef>
                <a:spcPts val="455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995452" y="2069741"/>
            <a:ext cx="13103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927466" y="2067809"/>
            <a:ext cx="178193" cy="1249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1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DSQOI+DejaVu Sans"/>
                <a:cs typeface="PDSQOI+DejaVu Sans"/>
              </a:rPr>
              <a:t>✦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001789" y="2069741"/>
            <a:ext cx="13103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183744" y="2215163"/>
            <a:ext cx="178193" cy="1249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71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DSQOI+DejaVu Sans"/>
                <a:cs typeface="PDSQOI+DejaVu Sans"/>
              </a:rPr>
              <a:t>✦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588970" y="2217096"/>
            <a:ext cx="53811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:Wordpress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944147" y="2217096"/>
            <a:ext cx="13103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304350" y="2217096"/>
            <a:ext cx="13103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645860" y="2618055"/>
            <a:ext cx="213007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60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182816" y="2618055"/>
            <a:ext cx="460464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(1984/1)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403690" y="2933815"/>
            <a:ext cx="1070784" cy="448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0968-688-470</a:t>
            </a:r>
          </a:p>
          <a:p>
            <a:pPr marL="0" marR="0">
              <a:lnSpc>
                <a:spcPts val="833"/>
              </a:lnSpc>
              <a:spcBef>
                <a:spcPts val="374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kyc5168@gmail.com</a:t>
            </a:r>
          </a:p>
          <a:p>
            <a:pPr marL="852551" marR="0">
              <a:lnSpc>
                <a:spcPts val="833"/>
              </a:lnSpc>
              <a:spcBef>
                <a:spcPts val="41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***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877424" y="3091695"/>
            <a:ext cx="391916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E-mail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03690" y="3407455"/>
            <a:ext cx="911810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Vincent</a:t>
            </a:r>
            <a:r>
              <a:rPr sz="742" spc="-11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 spc="-32">
                <a:solidFill>
                  <a:srgbClr val="333333"/>
                </a:solidFill>
                <a:latin typeface="PAHJKI+Liberation Sans"/>
                <a:cs typeface="PAHJKI+Liberation Sans"/>
              </a:rPr>
              <a:t>Yen</a:t>
            </a:r>
            <a:r>
              <a:rPr sz="742" spc="35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Chang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403690" y="3565335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(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908875" y="3565335"/>
            <a:ext cx="101065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a.m. 9:00~ p.m. 9:00)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239020" y="4553718"/>
            <a:ext cx="671896" cy="5419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1979/9~1983/6</a:t>
            </a:r>
          </a:p>
          <a:p>
            <a:pPr marL="0" marR="0">
              <a:lnSpc>
                <a:spcPts val="740"/>
              </a:lnSpc>
              <a:spcBef>
                <a:spcPts val="2609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1993/9~1995/5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2877424" y="4991516"/>
            <a:ext cx="159729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Caifornia International University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935454" y="4991516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(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5156454" y="4991516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)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298436" y="5749340"/>
            <a:ext cx="465553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25</a:t>
            </a:r>
            <a:r>
              <a:rPr sz="742" spc="540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(</a:t>
            </a:r>
            <a:r>
              <a:rPr sz="742" spc="541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)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177897" y="5976631"/>
            <a:ext cx="335723" cy="144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25"/>
              </a:lnSpc>
              <a:spcBef>
                <a:spcPct val="0"/>
              </a:spcBef>
              <a:spcAft>
                <a:spcPct val="0"/>
              </a:spcAft>
            </a:pPr>
            <a:r>
              <a:rPr sz="812" b="1" spc="1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SEM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7196919" y="5974638"/>
            <a:ext cx="671896" cy="226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2023/8~2024/1</a:t>
            </a:r>
          </a:p>
          <a:p>
            <a:pPr marL="348980" marR="0">
              <a:lnSpc>
                <a:spcPts val="740"/>
              </a:lnSpc>
              <a:spcBef>
                <a:spcPts val="123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6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961626" y="6042970"/>
            <a:ext cx="233944" cy="153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4"/>
              </a:lnSpc>
              <a:spcBef>
                <a:spcPct val="0"/>
              </a:spcBef>
              <a:spcAft>
                <a:spcPct val="0"/>
              </a:spcAft>
            </a:pPr>
            <a:r>
              <a:rPr sz="989">
                <a:solidFill>
                  <a:srgbClr val="DDDDDD"/>
                </a:solidFill>
                <a:latin typeface="AUJEPV+104_icon"/>
                <a:cs typeface="AUJEPV+104_icon"/>
              </a:rPr>
              <a:t>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808915" y="6248297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277386" y="6433486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1.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951074" y="6433486"/>
            <a:ext cx="539281" cy="280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SEO/SEM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277386" y="6580841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2.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277386" y="6728195"/>
            <a:ext cx="391916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3.SEM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9" name="object 1"/>
          <p:cNvSpPr/>
          <p:nvPr/>
        </p:nvSpPr>
        <p:spPr>
          <a:xfrm>
            <a:off x="2730069" y="72479"/>
            <a:ext cx="5220562" cy="737825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196919" y="180446"/>
            <a:ext cx="671896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2022/6~2023/8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414908" y="285698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545939" y="285698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914079" y="323534"/>
            <a:ext cx="32100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1~30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640510" y="454104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857101" y="454104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333333"/>
                </a:solidFill>
                <a:latin typeface="PAHJKI+Liberation Sans"/>
                <a:cs typeface="PAHJKI+Liberation Sans"/>
              </a:rPr>
              <a:t>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182894" y="454104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656298" y="63929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750943" y="639294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1.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35174" y="63929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545768" y="639294"/>
            <a:ext cx="644647" cy="4274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8819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/EDM/POP/</a:t>
            </a:r>
          </a:p>
          <a:p>
            <a:pPr marL="215866" marR="0">
              <a:lnSpc>
                <a:spcPts val="833"/>
              </a:lnSpc>
              <a:spcBef>
                <a:spcPts val="326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/Costco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708730" y="63929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587600" y="639294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372114" y="78664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966800" y="786649"/>
            <a:ext cx="160323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966763" y="786649"/>
            <a:ext cx="307734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2.3D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793096" y="786649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3.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087873" y="78664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872072" y="93400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087846" y="934003"/>
            <a:ext cx="28668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B2B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698443" y="934003"/>
            <a:ext cx="765602" cy="419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/FB/LINE/IG/YT</a:t>
            </a:r>
          </a:p>
          <a:p>
            <a:pPr marL="479010" marR="0">
              <a:lnSpc>
                <a:spcPts val="740"/>
              </a:lnSpc>
              <a:spcBef>
                <a:spcPts val="1521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056373" y="93400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651060" y="934003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(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372114" y="1081358"/>
            <a:ext cx="19182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) /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740480" y="1081358"/>
            <a:ext cx="344460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spc="-15">
                <a:solidFill>
                  <a:srgbClr val="333333"/>
                </a:solidFill>
                <a:latin typeface="PAHJKI+Liberation Sans"/>
                <a:cs typeface="PAHJKI+Liberation Sans"/>
              </a:rPr>
              <a:t>GIF...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277386" y="1232978"/>
            <a:ext cx="131069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#Illustrator #Adobe Photoshop #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5752893" y="1232978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665143" y="1232978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150049" y="1554001"/>
            <a:ext cx="718726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2018/10~2020/6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414908" y="1659254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7545939" y="1659254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9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5103535" y="1697090"/>
            <a:ext cx="42637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30~100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977320" y="1827659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193911" y="1827659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333333"/>
                </a:solidFill>
                <a:latin typeface="PAHJKI+Liberation Sans"/>
                <a:cs typeface="PAHJKI+Liberation Sans"/>
              </a:rPr>
              <a:t>4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519703" y="1827659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277386" y="2012849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1.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993080" y="2012849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(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592993" y="201284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6187680" y="201284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6877093" y="2012849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)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277386" y="2160204"/>
            <a:ext cx="39200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2. B2B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5103720" y="2160204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(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5987817" y="2160204"/>
            <a:ext cx="391916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EMAIL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6745732" y="2160204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)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277386" y="2459179"/>
            <a:ext cx="119051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#HTML</a:t>
            </a:r>
            <a:r>
              <a:rPr sz="671" spc="-26">
                <a:solidFill>
                  <a:srgbClr val="666666"/>
                </a:solidFill>
                <a:latin typeface="PAHJKI+Liberation Sans"/>
                <a:cs typeface="PAHJKI+Liberation Sans"/>
              </a:rPr>
              <a:t> </a:t>
            </a: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#Adobe Photoshop #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4973074" y="2459179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5548512" y="2459179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7196919" y="2780201"/>
            <a:ext cx="671896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2018/2~2022/5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2986131" y="2852603"/>
            <a:ext cx="184791" cy="168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1"/>
              </a:lnSpc>
              <a:spcBef>
                <a:spcPct val="0"/>
              </a:spcBef>
              <a:spcAft>
                <a:spcPct val="0"/>
              </a:spcAft>
            </a:pPr>
            <a:r>
              <a:rPr sz="989" b="1">
                <a:solidFill>
                  <a:srgbClr val="FFFFFF"/>
                </a:solidFill>
                <a:latin typeface="FSASTB+Liberation Sans Bold"/>
                <a:cs typeface="FSASTB+Liberation Sans Bold"/>
              </a:rPr>
              <a:t>T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7414908" y="2885454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4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7545939" y="2885454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4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3277386" y="2923290"/>
            <a:ext cx="354913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 spc="-16">
                <a:solidFill>
                  <a:srgbClr val="333333"/>
                </a:solidFill>
                <a:latin typeface="FSASTB+Liberation Sans Bold"/>
                <a:cs typeface="FSASTB+Liberation Sans Bold"/>
              </a:rPr>
              <a:t>ToGo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4585954" y="2923290"/>
            <a:ext cx="32100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1~30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3808915" y="3053859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682616" y="323905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4614123" y="323905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4856216" y="3239050"/>
            <a:ext cx="402601" cy="2725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banner</a:t>
            </a:r>
          </a:p>
          <a:p>
            <a:pPr marL="73152" marR="0">
              <a:lnSpc>
                <a:spcPts val="740"/>
              </a:lnSpc>
              <a:spcBef>
                <a:spcPts val="36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5366951" y="323905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3277385" y="3390670"/>
            <a:ext cx="894202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#Adobe Photoshop #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7201852" y="3711693"/>
            <a:ext cx="41435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2015/1~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5387719" y="3854781"/>
            <a:ext cx="32100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1~30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3808915" y="3985352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3277386" y="4170541"/>
            <a:ext cx="439373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1.</a:t>
            </a:r>
            <a:r>
              <a:rPr sz="742" spc="746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1.2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4677444" y="417054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5582632" y="417054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6677278" y="417054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3277386" y="4317895"/>
            <a:ext cx="4408880" cy="280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https://ambiworkstek.com/ , https://ferlo.com.tw , https://sammetal.tech , https://shengkaiprecision.com,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https://bestloving.com.tw , https://catsofa.biz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3277386" y="4612605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2.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4261576" y="4612605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4598397" y="4612605"/>
            <a:ext cx="55010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photoshop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5230317" y="4612605"/>
            <a:ext cx="1971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AI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5793458" y="4612605"/>
            <a:ext cx="65505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/illustrator(ai)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7193423" y="4612605"/>
            <a:ext cx="26550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GIF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3751025" y="4759960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(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3972027" y="475996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4187801" y="4759960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)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5" name="object 1"/>
          <p:cNvSpPr/>
          <p:nvPr/>
        </p:nvSpPr>
        <p:spPr>
          <a:xfrm>
            <a:off x="2730069" y="72479"/>
            <a:ext cx="5220562" cy="737825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150049" y="180446"/>
            <a:ext cx="718726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2010/9~2014/12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414908" y="285700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545939" y="285700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19309" y="323534"/>
            <a:ext cx="4790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100~500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08915" y="454105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025507" y="454105"/>
            <a:ext cx="297302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333333"/>
                </a:solidFill>
                <a:latin typeface="PAHJKI+Liberation Sans"/>
                <a:cs typeface="PAHJKI+Liberation Sans"/>
              </a:rPr>
              <a:t>9~12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25725" y="454105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277386" y="639294"/>
            <a:ext cx="771337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2010/9-2013/10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198864" y="63929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740830" y="63929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051332" y="63929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361834" y="63929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277386" y="786649"/>
            <a:ext cx="160323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9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614253" y="78664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035088" y="78664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440317" y="78664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45549" y="78664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277386" y="934004"/>
            <a:ext cx="824020" cy="280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2013/10-2014/12</a:t>
            </a:r>
          </a:p>
          <a:p>
            <a:pPr marL="499958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967364" y="93400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467322" y="93400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683097" y="93400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088327" y="93400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588285" y="93400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804058" y="93400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114561" y="934004"/>
            <a:ext cx="365691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/ebay/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5061444" y="108135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.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277386" y="1376068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1.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5208855" y="137606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5829859" y="1376068"/>
            <a:ext cx="133959" cy="869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  <a:p>
            <a:pPr marL="0" marR="0">
              <a:lnSpc>
                <a:spcPts val="833"/>
              </a:lnSpc>
              <a:spcBef>
                <a:spcPts val="4967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235090" y="137606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450864" y="137606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6761367" y="137606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7287644" y="137606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372114" y="1523423"/>
            <a:ext cx="234006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/pc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782664" y="152342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998437" y="152342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277386" y="1670777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2.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261576" y="1670777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598397" y="1670777"/>
            <a:ext cx="55010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photoshop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6082869" y="1670777"/>
            <a:ext cx="26550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GIF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7309059" y="1670777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277386" y="1965486"/>
            <a:ext cx="355052" cy="280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3. PM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4.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930028" y="1965486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761618" y="211284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5208855" y="211284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5424629" y="211284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3277386" y="2260195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5.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4519441" y="2260195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4829944" y="2260195"/>
            <a:ext cx="528828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hello kitty/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5535314" y="2260195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7196919" y="2627584"/>
            <a:ext cx="671896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2006/1~2009/1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7414908" y="2732838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3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7545939" y="2732838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1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5008807" y="2770674"/>
            <a:ext cx="4790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100~500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808915" y="2901243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4025507" y="2901243"/>
            <a:ext cx="201299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333333"/>
                </a:solidFill>
                <a:latin typeface="PAHJKI+Liberation Sans"/>
                <a:cs typeface="PAHJKI+Liberation Sans"/>
              </a:rPr>
              <a:t>13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4398087" y="2901243"/>
            <a:ext cx="129513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7E7E7E"/>
                </a:solidFill>
                <a:latin typeface="PAHJKI+Liberation Sans"/>
                <a:cs typeface="PAHJKI+Liberation Sans"/>
              </a:rPr>
              <a:t>|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3656298" y="308643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3277386" y="3233788"/>
            <a:ext cx="186642" cy="10168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1.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2.</a:t>
            </a:r>
          </a:p>
          <a:p>
            <a:pPr marL="0" marR="0">
              <a:lnSpc>
                <a:spcPts val="833"/>
              </a:lnSpc>
              <a:spcBef>
                <a:spcPts val="326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3.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4.</a:t>
            </a:r>
          </a:p>
          <a:p>
            <a:pPr marL="0" marR="0">
              <a:lnSpc>
                <a:spcPts val="833"/>
              </a:lnSpc>
              <a:spcBef>
                <a:spcPts val="326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5.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6.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7.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4303667" y="3675852"/>
            <a:ext cx="244506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OP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4587851" y="3823206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3830027" y="3970561"/>
            <a:ext cx="23923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CS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4203712" y="3970561"/>
            <a:ext cx="276050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R/O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5724632" y="3970561"/>
            <a:ext cx="36555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e-mail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4587851" y="4117916"/>
            <a:ext cx="849691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MU/CA/ZH/AK/MI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3445791" y="4949416"/>
            <a:ext cx="4277334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Windows 7</a:t>
            </a:r>
            <a:r>
              <a:rPr sz="742" spc="542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Android</a:t>
            </a:r>
            <a:r>
              <a:rPr sz="742" spc="540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Windows XP</a:t>
            </a:r>
            <a:r>
              <a:rPr sz="742" spc="540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Windows 98</a:t>
            </a:r>
            <a:r>
              <a:rPr sz="742" spc="540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Windows 95</a:t>
            </a:r>
            <a:r>
              <a:rPr sz="742" spc="540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Windows 2003</a:t>
            </a:r>
            <a:r>
              <a:rPr sz="742" spc="540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Windows 2000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3445791" y="5096771"/>
            <a:ext cx="286550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FTP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3540520" y="5244126"/>
            <a:ext cx="2048498" cy="280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Excel</a:t>
            </a:r>
            <a:r>
              <a:rPr sz="742" spc="538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Outlook</a:t>
            </a:r>
            <a:r>
              <a:rPr sz="742" spc="540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PowerPoint</a:t>
            </a:r>
            <a:r>
              <a:rPr sz="742" spc="539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Project</a:t>
            </a:r>
            <a:r>
              <a:rPr sz="742" spc="539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Word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Painter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3445791" y="5538835"/>
            <a:ext cx="1645350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Adobe Photoshop</a:t>
            </a:r>
            <a:r>
              <a:rPr sz="742" spc="540">
                <a:solidFill>
                  <a:srgbClr val="333333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Adobe Illustrator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5578187" y="5538835"/>
            <a:ext cx="739468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sweethome 3D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2877424" y="5695718"/>
            <a:ext cx="3905186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#Android #FTP</a:t>
            </a:r>
            <a:r>
              <a:rPr sz="671" spc="-15">
                <a:solidFill>
                  <a:srgbClr val="666666"/>
                </a:solidFill>
                <a:latin typeface="PAHJKI+Liberation Sans"/>
                <a:cs typeface="PAHJKI+Liberation Sans"/>
              </a:rPr>
              <a:t> </a:t>
            </a: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#Excel #Outlook #PowerPoint #Project </a:t>
            </a:r>
            <a:r>
              <a:rPr sz="671" spc="-8">
                <a:solidFill>
                  <a:srgbClr val="666666"/>
                </a:solidFill>
                <a:latin typeface="PAHJKI+Liberation Sans"/>
                <a:cs typeface="PAHJKI+Liberation Sans"/>
              </a:rPr>
              <a:t>#Word</a:t>
            </a: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 #Painter #Adobe Photoshop #Illustrator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2877424" y="6117728"/>
            <a:ext cx="26550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GIF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object 1"/>
          <p:cNvSpPr/>
          <p:nvPr/>
        </p:nvSpPr>
        <p:spPr>
          <a:xfrm>
            <a:off x="2730069" y="72481"/>
            <a:ext cx="5220562" cy="737825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877424" y="922483"/>
            <a:ext cx="154470" cy="836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  <a:p>
            <a:pPr marL="0" marR="0">
              <a:lnSpc>
                <a:spcPts val="740"/>
              </a:lnSpc>
              <a:spcBef>
                <a:spcPts val="493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21268" y="922483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96708" y="922483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08957" y="922483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84397" y="922483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512444" y="922483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087883" y="922483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663321" y="922483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74439" y="1059310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34080" y="1059310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351064" y="1481321"/>
            <a:ext cx="497283" cy="277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333333"/>
                </a:solidFill>
                <a:latin typeface="PAHJKI+Liberation Sans"/>
                <a:cs typeface="PAHJKI+Liberation Sans"/>
              </a:rPr>
              <a:t>B2C/B2B</a:t>
            </a:r>
          </a:p>
          <a:p>
            <a:pPr marL="101799" marR="0">
              <a:lnSpc>
                <a:spcPts val="740"/>
              </a:lnSpc>
              <a:spcBef>
                <a:spcPts val="402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028302" y="1638204"/>
            <a:ext cx="1591629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#Google</a:t>
            </a:r>
            <a:r>
              <a:rPr sz="671" spc="-39">
                <a:solidFill>
                  <a:srgbClr val="666666"/>
                </a:solidFill>
                <a:latin typeface="PAHJKI+Liberation Sans"/>
                <a:cs typeface="PAHJKI+Liberation Sans"/>
              </a:rPr>
              <a:t> </a:t>
            </a: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Analytics #Adobe Photoshop #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377711" y="1638204"/>
            <a:ext cx="154470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#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5" name="object 1"/>
          <p:cNvSpPr/>
          <p:nvPr/>
        </p:nvSpPr>
        <p:spPr>
          <a:xfrm>
            <a:off x="2730069" y="72481"/>
            <a:ext cx="5220562" cy="737825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235097" y="91979"/>
            <a:ext cx="213007" cy="280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25</a:t>
            </a:r>
          </a:p>
          <a:p>
            <a:pPr marL="10546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50966" y="9197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24478" y="9197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908905" y="23933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29910" y="23933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703510" y="23933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161377" y="23933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08699" y="23933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193089" y="53404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340538" y="679224"/>
            <a:ext cx="187012" cy="2845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68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DSQOI+DejaVu Sans"/>
                <a:cs typeface="PDSQOI+DejaVu Sans"/>
              </a:rPr>
              <a:t>✦</a:t>
            </a:r>
          </a:p>
          <a:p>
            <a:pPr marL="0" marR="0">
              <a:lnSpc>
                <a:spcPts val="868"/>
              </a:lnSpc>
              <a:spcBef>
                <a:spcPts val="327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DSQOI+DejaVu Sans"/>
                <a:cs typeface="PDSQOI+DejaVu Sans"/>
              </a:rPr>
              <a:t>✦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987846" y="681398"/>
            <a:ext cx="133959" cy="280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98348" y="68139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514122" y="68139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729897" y="68139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987678" y="681398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(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398134" y="681398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)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03620" y="8287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419394" y="8287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635169" y="828751"/>
            <a:ext cx="786786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/pchome/momo/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693225" y="8287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124775" y="8287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366868" y="8287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582642" y="8287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987871" y="8287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203646" y="8287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419420" y="8287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435266" y="976106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745768" y="976106"/>
            <a:ext cx="549873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/eworktrad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340538" y="1121287"/>
            <a:ext cx="187012" cy="431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68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DSQOI+DejaVu Sans"/>
                <a:cs typeface="PDSQOI+DejaVu Sans"/>
              </a:rPr>
              <a:t>✦</a:t>
            </a:r>
          </a:p>
          <a:p>
            <a:pPr marL="0" marR="0">
              <a:lnSpc>
                <a:spcPts val="868"/>
              </a:lnSpc>
              <a:spcBef>
                <a:spcPts val="327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DSQOI+DejaVu Sans"/>
                <a:cs typeface="PDSQOI+DejaVu Sans"/>
              </a:rPr>
              <a:t>✦</a:t>
            </a:r>
          </a:p>
          <a:p>
            <a:pPr marL="0" marR="0">
              <a:lnSpc>
                <a:spcPts val="868"/>
              </a:lnSpc>
              <a:spcBef>
                <a:spcPts val="292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DSQOI+DejaVu Sans"/>
                <a:cs typeface="PDSQOI+DejaVu Sans"/>
              </a:rPr>
              <a:t>✦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798389" y="112346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4014164" y="1123461"/>
            <a:ext cx="534101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/SEO</a:t>
            </a:r>
            <a:r>
              <a:rPr sz="742" spc="541">
                <a:solidFill>
                  <a:srgbClr val="212529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10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798389" y="1270816"/>
            <a:ext cx="160323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5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177301" y="1418169"/>
            <a:ext cx="213007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15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877353" y="141816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5593086" y="141816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6471956" y="141816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772087" y="171288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340538" y="1858061"/>
            <a:ext cx="2076991" cy="2845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68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DSQOI+DejaVu Sans"/>
                <a:cs typeface="PDSQOI+DejaVu Sans"/>
              </a:rPr>
              <a:t>✦</a:t>
            </a: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Windows/Excel/Powerpoint</a:t>
            </a:r>
          </a:p>
          <a:p>
            <a:pPr marL="0" marR="0">
              <a:lnSpc>
                <a:spcPts val="868"/>
              </a:lnSpc>
              <a:spcBef>
                <a:spcPts val="327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DSQOI+DejaVu Sans"/>
                <a:cs typeface="PDSQOI+DejaVu Sans"/>
              </a:rPr>
              <a:t>✦</a:t>
            </a: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Wordpress/Woocommerce/Photoshop/AI/Gif/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3529994" y="215494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935224" y="2154943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-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4345681" y="215494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561455" y="2154943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-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3340538" y="2449651"/>
            <a:ext cx="186642" cy="4274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1.</a:t>
            </a:r>
          </a:p>
          <a:p>
            <a:pPr marL="0" marR="0">
              <a:lnSpc>
                <a:spcPts val="833"/>
              </a:lnSpc>
              <a:spcBef>
                <a:spcPts val="1487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2.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798451" y="24496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4866777" y="24496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5487781" y="24496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5893012" y="24496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6108786" y="24496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6419288" y="244965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435266" y="2597006"/>
            <a:ext cx="786786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/pchome/momo/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4493323" y="2597006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4709097" y="2597006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4924872" y="2597006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5787738" y="2744361"/>
            <a:ext cx="125524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https://ambiworkstek.com/ ,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340538" y="2891717"/>
            <a:ext cx="3208638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https://ferlo.com.tw , https://sammetal.tech , https://shengkaiprecision.com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3340538" y="3039070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3.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3798451" y="303907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4487865" y="303907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4798368" y="3039070"/>
            <a:ext cx="550105" cy="280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photoshop</a:t>
            </a:r>
          </a:p>
          <a:p>
            <a:pPr marL="215866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5430288" y="3039070"/>
            <a:ext cx="223460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/AI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6424977" y="3039070"/>
            <a:ext cx="26550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GIF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3435266" y="3186425"/>
            <a:ext cx="78128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,POWERPOINT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4298363" y="3186425"/>
            <a:ext cx="44459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,EXCEL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3340538" y="3333780"/>
            <a:ext cx="328733" cy="280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4.PM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5.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3940543" y="3333780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3798451" y="3481133"/>
            <a:ext cx="133959" cy="280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5435145" y="348113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5840375" y="348113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6056149" y="348113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6461379" y="3481133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3340538" y="3628488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6.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4703640" y="3628488"/>
            <a:ext cx="255051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/LC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5135235" y="3628488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3340538" y="3775844"/>
            <a:ext cx="18664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7.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4272091" y="377584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: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5340417" y="377584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6340333" y="3775844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80" name="object 80"/>
          <p:cNvSpPr txBox="1"/>
          <p:nvPr/>
        </p:nvSpPr>
        <p:spPr>
          <a:xfrm>
            <a:off x="2961626" y="4595822"/>
            <a:ext cx="131035" cy="510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/</a:t>
            </a:r>
          </a:p>
          <a:p>
            <a:pPr marL="0" marR="0">
              <a:lnSpc>
                <a:spcPts val="740"/>
              </a:lnSpc>
              <a:spcBef>
                <a:spcPts val="2360"/>
              </a:spcBef>
              <a:spcAft>
                <a:spcPct val="0"/>
              </a:spcAft>
            </a:pPr>
            <a:r>
              <a:rPr sz="671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/</a:t>
            </a:r>
          </a:p>
        </p:txBody>
      </p:sp>
      <p:sp>
        <p:nvSpPr>
          <p:cNvPr id="81" name="object 81"/>
          <p:cNvSpPr txBox="1"/>
          <p:nvPr/>
        </p:nvSpPr>
        <p:spPr>
          <a:xfrm>
            <a:off x="3285034" y="4595822"/>
            <a:ext cx="131035" cy="510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/</a:t>
            </a:r>
          </a:p>
          <a:p>
            <a:pPr marL="0" marR="0">
              <a:lnSpc>
                <a:spcPts val="740"/>
              </a:lnSpc>
              <a:spcBef>
                <a:spcPts val="2360"/>
              </a:spcBef>
              <a:spcAft>
                <a:spcPct val="0"/>
              </a:spcAft>
            </a:pPr>
            <a:r>
              <a:rPr sz="671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/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3608440" y="4595822"/>
            <a:ext cx="131035" cy="510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/</a:t>
            </a:r>
          </a:p>
          <a:p>
            <a:pPr marL="0" marR="0">
              <a:lnSpc>
                <a:spcPts val="740"/>
              </a:lnSpc>
              <a:spcBef>
                <a:spcPts val="2360"/>
              </a:spcBef>
              <a:spcAft>
                <a:spcPct val="0"/>
              </a:spcAft>
            </a:pPr>
            <a:r>
              <a:rPr sz="671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/</a:t>
            </a:r>
          </a:p>
        </p:txBody>
      </p:sp>
      <p:sp>
        <p:nvSpPr>
          <p:cNvPr id="83" name="object 83"/>
          <p:cNvSpPr txBox="1"/>
          <p:nvPr/>
        </p:nvSpPr>
        <p:spPr>
          <a:xfrm>
            <a:off x="3931847" y="4595822"/>
            <a:ext cx="13103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/</a:t>
            </a:r>
          </a:p>
        </p:txBody>
      </p:sp>
      <p:sp>
        <p:nvSpPr>
          <p:cNvPr id="84" name="object 84"/>
          <p:cNvSpPr txBox="1"/>
          <p:nvPr/>
        </p:nvSpPr>
        <p:spPr>
          <a:xfrm>
            <a:off x="3931847" y="4985258"/>
            <a:ext cx="13103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/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3093198" y="6133516"/>
            <a:ext cx="202368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—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3635247" y="6428226"/>
            <a:ext cx="213007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30</a:t>
            </a:r>
          </a:p>
        </p:txBody>
      </p:sp>
      <p:sp>
        <p:nvSpPr>
          <p:cNvPr id="87" name="object 87"/>
          <p:cNvSpPr txBox="1"/>
          <p:nvPr/>
        </p:nvSpPr>
        <p:spPr>
          <a:xfrm>
            <a:off x="4972076" y="6428226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-</a:t>
            </a:r>
          </a:p>
        </p:txBody>
      </p:sp>
      <p:sp>
        <p:nvSpPr>
          <p:cNvPr id="88" name="object 88"/>
          <p:cNvSpPr txBox="1"/>
          <p:nvPr/>
        </p:nvSpPr>
        <p:spPr>
          <a:xfrm>
            <a:off x="5193077" y="6428226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-</a:t>
            </a:r>
          </a:p>
        </p:txBody>
      </p:sp>
      <p:sp>
        <p:nvSpPr>
          <p:cNvPr id="89" name="object 89"/>
          <p:cNvSpPr txBox="1"/>
          <p:nvPr/>
        </p:nvSpPr>
        <p:spPr>
          <a:xfrm>
            <a:off x="5414078" y="6428226"/>
            <a:ext cx="139185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-</a:t>
            </a:r>
          </a:p>
        </p:txBody>
      </p:sp>
      <p:sp>
        <p:nvSpPr>
          <p:cNvPr id="90" name="object 90"/>
          <p:cNvSpPr txBox="1"/>
          <p:nvPr/>
        </p:nvSpPr>
        <p:spPr>
          <a:xfrm>
            <a:off x="5661398" y="6428226"/>
            <a:ext cx="37100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 1995</a:t>
            </a:r>
          </a:p>
        </p:txBody>
      </p:sp>
      <p:sp>
        <p:nvSpPr>
          <p:cNvPr id="91" name="object 91"/>
          <p:cNvSpPr txBox="1"/>
          <p:nvPr/>
        </p:nvSpPr>
        <p:spPr>
          <a:xfrm>
            <a:off x="3756294" y="6575581"/>
            <a:ext cx="708016" cy="280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 2004</a:t>
            </a:r>
            <a:r>
              <a:rPr sz="742" spc="540">
                <a:solidFill>
                  <a:srgbClr val="212529"/>
                </a:solidFill>
                <a:latin typeface="PAHJKI+Liberation Sans"/>
                <a:cs typeface="PAHJKI+Liberation Sans"/>
              </a:rPr>
              <a:t> </a:t>
            </a: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-2009</a:t>
            </a:r>
          </a:p>
          <a:p>
            <a:pPr marL="68409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2018</a:t>
            </a:r>
          </a:p>
        </p:txBody>
      </p:sp>
      <p:sp>
        <p:nvSpPr>
          <p:cNvPr id="92" name="object 92"/>
          <p:cNvSpPr txBox="1"/>
          <p:nvPr/>
        </p:nvSpPr>
        <p:spPr>
          <a:xfrm>
            <a:off x="5235539" y="6575581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</a:t>
            </a:r>
          </a:p>
        </p:txBody>
      </p:sp>
      <p:sp>
        <p:nvSpPr>
          <p:cNvPr id="93" name="object 93"/>
          <p:cNvSpPr txBox="1"/>
          <p:nvPr/>
        </p:nvSpPr>
        <p:spPr>
          <a:xfrm>
            <a:off x="5382903" y="6575581"/>
            <a:ext cx="555100" cy="280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2008</a:t>
            </a:r>
          </a:p>
          <a:p>
            <a:pPr marL="18409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, 2021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5172171" y="6722934"/>
            <a:ext cx="28668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B2B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object 1"/>
          <p:cNvSpPr/>
          <p:nvPr/>
        </p:nvSpPr>
        <p:spPr>
          <a:xfrm>
            <a:off x="2730069" y="72483"/>
            <a:ext cx="5220562" cy="655727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866710" y="418266"/>
            <a:ext cx="576053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Hello Kitty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159751" y="422531"/>
            <a:ext cx="751165" cy="26470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268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2009/1~2011/1</a:t>
            </a:r>
          </a:p>
          <a:p>
            <a:pPr marL="32398" marR="0">
              <a:lnSpc>
                <a:spcPts val="740"/>
              </a:lnSpc>
              <a:spcBef>
                <a:spcPts val="9239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2008/4~2009/10</a:t>
            </a:r>
          </a:p>
          <a:p>
            <a:pPr marL="0" marR="0">
              <a:lnSpc>
                <a:spcPts val="740"/>
              </a:lnSpc>
              <a:spcBef>
                <a:spcPts val="9239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2022/6~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29805" y="586669"/>
            <a:ext cx="528828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hello kitty/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235178" y="586669"/>
            <a:ext cx="133959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/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24533" y="3112746"/>
            <a:ext cx="22873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3D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435078" y="4207384"/>
            <a:ext cx="228732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3D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159751" y="4211648"/>
            <a:ext cx="41435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2023/1~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866710" y="5470420"/>
            <a:ext cx="602418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 b="1">
                <a:solidFill>
                  <a:srgbClr val="333333"/>
                </a:solidFill>
                <a:latin typeface="FSASTB+Liberation Sans Bold"/>
                <a:cs typeface="FSASTB+Liberation Sans Bold"/>
              </a:rPr>
              <a:t>Wordpress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59751" y="5474688"/>
            <a:ext cx="414355" cy="12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40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666666"/>
                </a:solidFill>
                <a:latin typeface="PAHJKI+Liberation Sans"/>
                <a:cs typeface="PAHJKI+Liberation Sans"/>
              </a:rPr>
              <a:t>2015/3~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866710" y="5786180"/>
            <a:ext cx="1307928" cy="132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1. https://ambiworkstek.com/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866710" y="5933534"/>
            <a:ext cx="1487162" cy="2800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33"/>
              </a:lnSpc>
              <a:spcBef>
                <a:spcPct val="0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2. https://shengkaiprecision.com/</a:t>
            </a:r>
          </a:p>
          <a:p>
            <a:pPr marL="0" marR="0">
              <a:lnSpc>
                <a:spcPts val="833"/>
              </a:lnSpc>
              <a:spcBef>
                <a:spcPts val="291"/>
              </a:spcBef>
              <a:spcAft>
                <a:spcPct val="0"/>
              </a:spcAft>
            </a:pPr>
            <a:r>
              <a:rPr sz="742">
                <a:solidFill>
                  <a:srgbClr val="212529"/>
                </a:solidFill>
                <a:latin typeface="PAHJKI+Liberation Sans"/>
                <a:cs typeface="PAHJKI+Liberation Sans"/>
              </a:rPr>
              <a:t>3. https://ferlo.com.tw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214047" y="6266633"/>
            <a:ext cx="191843" cy="111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3"/>
              </a:lnSpc>
              <a:spcBef>
                <a:spcPct val="0"/>
              </a:spcBef>
              <a:spcAft>
                <a:spcPct val="0"/>
              </a:spcAft>
            </a:pPr>
            <a:r>
              <a:rPr sz="671">
                <a:solidFill>
                  <a:srgbClr val="1654B9"/>
                </a:solidFill>
                <a:latin typeface="AUJEPV+104_icon"/>
                <a:cs typeface="AUJEPV+104_ico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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352</Paragraphs>
  <Slides>6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13">
      <vt:lpstr>Arial</vt:lpstr>
      <vt:lpstr>Calibri</vt:lpstr>
      <vt:lpstr>PAHJKI+Liberation Sans</vt:lpstr>
      <vt:lpstr>FSASTB+Liberation Sans Bold</vt:lpstr>
      <vt:lpstr>AUJEPV+104_icon</vt:lpstr>
      <vt:lpstr>PDSQOI+DejaVu Sans</vt:lpstr>
      <vt:lpstr>Theme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SYSTEM</dc:creator>
  <cp:lastModifiedBy>SYSTEM</cp:lastModifiedBy>
  <cp:revision>1</cp:revision>
  <dcterms:modified xsi:type="dcterms:W3CDTF">2025-07-25T12:46:49Z</dcterms:modified>
</cp:coreProperties>
</file>